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96"/>
    <p:restoredTop sz="96654"/>
  </p:normalViewPr>
  <p:slideViewPr>
    <p:cSldViewPr snapToGrid="0" snapToObjects="1">
      <p:cViewPr varScale="1">
        <p:scale>
          <a:sx n="228" d="100"/>
          <a:sy n="228" d="100"/>
        </p:scale>
        <p:origin x="10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A72F-7D33-F74A-8132-D6BFA4C139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38E28-29B4-5B49-8B37-DDB19A2300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CD9C2-240E-8D4E-9D16-E9C6907D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"/>
            <a:ext cx="12192000" cy="68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8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Reduced point of failure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Singolo punto dove si segmentano i dati. Facile da testare perché non dobbiamo preoccuparci di WHERE o scope differenti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Installa e vai avanti. Non c’è bisogno di fare grosse modifiche al codice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Meno possibilità che i dati del cliente A siano mostrati al cliente B</a:t>
            </a:r>
          </a:p>
        </p:txBody>
      </p:sp>
    </p:spTree>
    <p:extLst>
      <p:ext uri="{BB962C8B-B14F-4D97-AF65-F5344CB8AC3E}">
        <p14:creationId xmlns:p14="http://schemas.microsoft.com/office/powerpoint/2010/main" val="251095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Possiamo utilizzare package di terze parti così come sono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 bisogna modificare il D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 o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model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aggiungendo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il campo “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tenant_id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ovunque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ci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siano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dati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dei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clienti</a:t>
            </a:r>
            <a:endParaRPr lang="en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31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Più facile da scalare</a:t>
            </a:r>
          </a:p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DB dei clienti possono essere spostati su altri server in base alla grandezza, carico o per evitare eventuali problemi</a:t>
            </a:r>
          </a:p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Invece di scalare verticalmente un singolo server al crescere delle dimensioni del DB, è possibile scalare orizzontalmente per creare tanti piccoli DB server</a:t>
            </a:r>
          </a:p>
          <a:p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 generale, nell’approccio singolo DB, se dovesse morire il DB server, tutti i clienti sarebbero irraggiungibili. Nell’approccio multi DB solo un cliente sarebbe irraggiungibile</a:t>
            </a:r>
          </a:p>
          <a:p>
            <a:pPr marL="0" indent="0">
              <a:buNone/>
            </a:pPr>
            <a:endParaRPr lang="en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2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Portabilità dei dati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dati sono più facili da esportare senza dover usare delle separazioni complicate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backup possono essere fatti per tenant, rendendo anche più facile il restore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clienti enterprise possono avere facilmente una versione dell’applicativo on-premise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dati di un cliente possono essere facilemente cancellati su richiesta del propietario</a:t>
            </a:r>
          </a:p>
          <a:p>
            <a:pPr marL="0" indent="0">
              <a:buNone/>
            </a:pPr>
            <a:endParaRPr lang="en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5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Cluster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deploy e la manutenzione possono essere fatti gradualmente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C’è la possibilità di poter scegliere dove far risiedere fisicamente i dati di ogni singolo cliente per ridurre latenze o venire incontro a vincoli di legge</a:t>
            </a:r>
          </a:p>
        </p:txBody>
      </p:sp>
    </p:spTree>
    <p:extLst>
      <p:ext uri="{BB962C8B-B14F-4D97-AF65-F5344CB8AC3E}">
        <p14:creationId xmlns:p14="http://schemas.microsoft.com/office/powerpoint/2010/main" val="351799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Svantaggi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Migration più complesse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Bisogna far girare le migration per ogni tenant, allungando quindi i tempi di deploy con molti tenant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Bisogna dividere le migration da quelle per i tenant e da quelle per il DB master</a:t>
            </a:r>
          </a:p>
        </p:txBody>
      </p:sp>
    </p:spTree>
    <p:extLst>
      <p:ext uri="{BB962C8B-B14F-4D97-AF65-F5344CB8AC3E}">
        <p14:creationId xmlns:p14="http://schemas.microsoft.com/office/powerpoint/2010/main" val="166265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Quale approccio seguire?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Hai spesso biosgno di mostrare informazioni riguardanti tenanti multipli sulla stessa pagina?</a:t>
            </a:r>
          </a:p>
          <a:p>
            <a:pPr lvl="1"/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Database Singolo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Hai la necessità di segmentare, esportare o mettere on-premise i dati per dei clienti?</a:t>
            </a:r>
          </a:p>
          <a:p>
            <a:pPr lvl="1"/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Database Multipli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Pensi di usare tanti package di terze parti?</a:t>
            </a:r>
          </a:p>
          <a:p>
            <a:pPr lvl="1"/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Database Multipli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tuoi clienti forniscono dei dati altamente sensibili sulla tua applicazione?</a:t>
            </a:r>
          </a:p>
          <a:p>
            <a:pPr lvl="1"/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Database Multipli</a:t>
            </a:r>
          </a:p>
        </p:txBody>
      </p:sp>
    </p:spTree>
    <p:extLst>
      <p:ext uri="{BB962C8B-B14F-4D97-AF65-F5344CB8AC3E}">
        <p14:creationId xmlns:p14="http://schemas.microsoft.com/office/powerpoint/2010/main" val="365247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93B2-6682-8D44-B9FD-AD235293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 package più noti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4274D-0A29-8D49-B12E-3B13CA837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hyn</a:t>
            </a:r>
            <a:r>
              <a:rPr lang="en-GB" dirty="0"/>
              <a:t>/multi-tenant (dal 2015, </a:t>
            </a:r>
            <a:r>
              <a:rPr lang="en-GB" dirty="0" err="1"/>
              <a:t>attualmente</a:t>
            </a:r>
            <a:r>
              <a:rPr lang="en-GB" dirty="0"/>
              <a:t> non </a:t>
            </a:r>
            <a:r>
              <a:rPr lang="en-GB" dirty="0" err="1"/>
              <a:t>sviluppato</a:t>
            </a:r>
            <a:r>
              <a:rPr lang="en-GB" dirty="0"/>
              <a:t> </a:t>
            </a:r>
            <a:r>
              <a:rPr lang="en-GB" dirty="0" err="1"/>
              <a:t>attivamente</a:t>
            </a:r>
            <a:r>
              <a:rPr lang="en-GB" dirty="0"/>
              <a:t>)</a:t>
            </a:r>
          </a:p>
          <a:p>
            <a:r>
              <a:rPr lang="en-GB" dirty="0"/>
              <a:t>tenancy/tenancy</a:t>
            </a:r>
          </a:p>
          <a:p>
            <a:r>
              <a:rPr lang="en-GB" dirty="0"/>
              <a:t>spatie/</a:t>
            </a:r>
            <a:r>
              <a:rPr lang="en-GB" dirty="0" err="1"/>
              <a:t>laravel</a:t>
            </a:r>
            <a:r>
              <a:rPr lang="en-GB" dirty="0"/>
              <a:t>-multitenancy</a:t>
            </a:r>
          </a:p>
          <a:p>
            <a:r>
              <a:rPr lang="en-GB" dirty="0"/>
              <a:t>stancl/tenancy</a:t>
            </a:r>
          </a:p>
        </p:txBody>
      </p:sp>
    </p:spTree>
    <p:extLst>
      <p:ext uri="{BB962C8B-B14F-4D97-AF65-F5344CB8AC3E}">
        <p14:creationId xmlns:p14="http://schemas.microsoft.com/office/powerpoint/2010/main" val="39460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00DC62-569F-5142-8611-1B1621E27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That’s all folks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70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A26A-F369-824F-A13C-21D0EF84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12" y="499741"/>
            <a:ext cx="4177867" cy="1391692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bg1"/>
                </a:solidFill>
              </a:rPr>
              <a:t>Teo Miscia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43775F8-F9DD-4711-8EDB-AC868208C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10" y="2603500"/>
            <a:ext cx="4072673" cy="34163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fullname</a:t>
            </a:r>
            <a:r>
              <a:rPr lang="en-US" dirty="0"/>
              <a:t>: “Teo </a:t>
            </a:r>
            <a:r>
              <a:rPr lang="en-US" dirty="0" err="1"/>
              <a:t>Miscia</a:t>
            </a:r>
            <a:r>
              <a:rPr lang="en-US" dirty="0"/>
              <a:t>”,</a:t>
            </a:r>
          </a:p>
          <a:p>
            <a:pPr marL="0" indent="0">
              <a:buNone/>
            </a:pPr>
            <a:r>
              <a:rPr lang="en-US" dirty="0"/>
              <a:t>	age: “27”,</a:t>
            </a:r>
          </a:p>
          <a:p>
            <a:pPr marL="0" indent="0">
              <a:buNone/>
            </a:pPr>
            <a:r>
              <a:rPr lang="en-US" dirty="0"/>
              <a:t>	job: “developer @ </a:t>
            </a:r>
            <a:r>
              <a:rPr lang="en-US" dirty="0" err="1"/>
              <a:t>Deepcube</a:t>
            </a:r>
            <a:r>
              <a:rPr lang="en-US" dirty="0"/>
              <a:t>, freelance backend developer”,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short_description</a:t>
            </a:r>
            <a:r>
              <a:rPr lang="en-US" dirty="0"/>
              <a:t>: “Worked in a corporate for 8 years. I’m using Laravel since 2015 as my daily driver. I have fun developing spiders/crawlers in python. AI enthusiast”,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github</a:t>
            </a:r>
            <a:r>
              <a:rPr lang="en-US" dirty="0"/>
              <a:t>: “@oniz93”,</a:t>
            </a:r>
          </a:p>
          <a:p>
            <a:pPr marL="0" indent="0">
              <a:buNone/>
            </a:pPr>
            <a:r>
              <a:rPr lang="en-US" dirty="0"/>
              <a:t>	twitter: “@_</a:t>
            </a:r>
            <a:r>
              <a:rPr lang="en-US" dirty="0" err="1"/>
              <a:t>Oniz</a:t>
            </a:r>
            <a:r>
              <a:rPr lang="en-US" dirty="0"/>
              <a:t>_”,</a:t>
            </a:r>
          </a:p>
          <a:p>
            <a:pPr marL="0" indent="0">
              <a:buNone/>
            </a:pPr>
            <a:r>
              <a:rPr lang="en-US" dirty="0"/>
              <a:t>	email: “</a:t>
            </a:r>
            <a:r>
              <a:rPr lang="en-US" dirty="0" err="1"/>
              <a:t>teo.miscia@gmail.com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1CBD37A-FFC6-594A-A02D-CF7C1336C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24526"/>
          <a:stretch/>
        </p:blipFill>
        <p:spPr>
          <a:xfrm>
            <a:off x="8686799" y="2365360"/>
            <a:ext cx="2862671" cy="2579726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2722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F4FD-B892-1E4D-9377-30CAC74D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Cos’è il multi-tenancy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FC273-49C6-8A4D-ADDC-FF42A5C4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176973" cy="3416300"/>
          </a:xfrm>
        </p:spPr>
        <p:txBody>
          <a:bodyPr>
            <a:normAutofit/>
          </a:bodyPr>
          <a:lstStyle/>
          <a:p>
            <a:r>
              <a:rPr lang="en-GB" dirty="0" err="1"/>
              <a:t>Un'applicazione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serve </a:t>
            </a:r>
            <a:r>
              <a:rPr lang="en-GB" dirty="0" err="1"/>
              <a:t>diversi</a:t>
            </a:r>
            <a:r>
              <a:rPr lang="en-GB" dirty="0"/>
              <a:t> (</a:t>
            </a:r>
            <a:r>
              <a:rPr lang="en-GB" dirty="0" err="1"/>
              <a:t>gruppi</a:t>
            </a:r>
            <a:r>
              <a:rPr lang="en-GB" dirty="0"/>
              <a:t> di) </a:t>
            </a:r>
            <a:r>
              <a:rPr lang="en-GB" dirty="0" err="1"/>
              <a:t>utenti</a:t>
            </a:r>
            <a:endParaRPr lang="en-GB" dirty="0"/>
          </a:p>
          <a:p>
            <a:r>
              <a:rPr lang="en-GB" dirty="0" err="1"/>
              <a:t>Utenti</a:t>
            </a:r>
            <a:r>
              <a:rPr lang="en-GB" dirty="0"/>
              <a:t>/</a:t>
            </a:r>
            <a:r>
              <a:rPr lang="en-GB" dirty="0" err="1"/>
              <a:t>gruppi</a:t>
            </a:r>
            <a:r>
              <a:rPr lang="en-GB" dirty="0"/>
              <a:t> non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vedere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/</a:t>
            </a:r>
            <a:r>
              <a:rPr lang="en-GB" dirty="0" err="1"/>
              <a:t>gruppi</a:t>
            </a:r>
            <a:endParaRPr lang="en-GB" dirty="0"/>
          </a:p>
          <a:p>
            <a:r>
              <a:rPr lang="en-GB" dirty="0"/>
              <a:t>Ci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approcci</a:t>
            </a:r>
            <a:r>
              <a:rPr lang="en-GB" dirty="0"/>
              <a:t>: </a:t>
            </a:r>
            <a:r>
              <a:rPr lang="en-GB" dirty="0" err="1"/>
              <a:t>singolo</a:t>
            </a:r>
            <a:r>
              <a:rPr lang="en-GB" dirty="0"/>
              <a:t> database, database </a:t>
            </a:r>
            <a:r>
              <a:rPr lang="en-GB" dirty="0" err="1"/>
              <a:t>multipli</a:t>
            </a:r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845234-7216-E947-9F74-2EFB3A4D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313" y="2603500"/>
            <a:ext cx="4517585" cy="328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E7AF-7FB9-F34C-8314-1F273006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Esempi di applicazioni multi-tenant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CDCF-8631-794B-A8EB-F78C2AE6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T" dirty="0"/>
              <a:t>La maggior parte dei SaaS attualmente disponibili:</a:t>
            </a:r>
          </a:p>
          <a:p>
            <a:pPr lvl="1"/>
            <a:r>
              <a:rPr lang="en-IT" dirty="0"/>
              <a:t>G-Suite</a:t>
            </a:r>
          </a:p>
          <a:p>
            <a:pPr lvl="1"/>
            <a:r>
              <a:rPr lang="en-IT" dirty="0"/>
              <a:t>Slack</a:t>
            </a:r>
          </a:p>
          <a:p>
            <a:pPr lvl="1"/>
            <a:r>
              <a:rPr lang="en-IT" dirty="0"/>
              <a:t>Forge</a:t>
            </a:r>
          </a:p>
          <a:p>
            <a:pPr lvl="1"/>
            <a:r>
              <a:rPr lang="en-IT" dirty="0"/>
              <a:t>Envoyer</a:t>
            </a:r>
          </a:p>
          <a:p>
            <a:pPr lvl="1"/>
            <a:r>
              <a:rPr lang="en-IT" dirty="0"/>
              <a:t>Spark</a:t>
            </a:r>
          </a:p>
          <a:p>
            <a:pPr lvl="1"/>
            <a:r>
              <a:rPr lang="en-IT" dirty="0"/>
              <a:t>Stripe</a:t>
            </a:r>
          </a:p>
          <a:p>
            <a:pPr lvl="1"/>
            <a:r>
              <a:rPr lang="en-IT" dirty="0"/>
              <a:t>Jira</a:t>
            </a:r>
          </a:p>
          <a:p>
            <a:pPr lvl="1"/>
            <a:r>
              <a:rPr lang="en-IT" dirty="0"/>
              <a:t>Salsesforce</a:t>
            </a:r>
          </a:p>
          <a:p>
            <a:pPr lvl="1"/>
            <a:r>
              <a:rPr lang="en-IT" dirty="0"/>
              <a:t>Mailgun</a:t>
            </a:r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15331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Caratteristiche di un software</a:t>
            </a:r>
            <a:br>
              <a:rPr lang="en-IT" dirty="0"/>
            </a:br>
            <a:r>
              <a:rPr lang="en-IT" dirty="0"/>
              <a:t>multi-tenant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Riduzione dei costi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Singolo punto di deploy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Manutenzione più semplice</a:t>
            </a:r>
          </a:p>
        </p:txBody>
      </p:sp>
    </p:spTree>
    <p:extLst>
      <p:ext uri="{BB962C8B-B14F-4D97-AF65-F5344CB8AC3E}">
        <p14:creationId xmlns:p14="http://schemas.microsoft.com/office/powerpoint/2010/main" val="349949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Singolo database - Approccio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dati di un cliente sono divisi logicamente all’interno del database.</a:t>
            </a:r>
          </a:p>
          <a:p>
            <a:pPr marL="0" indent="0">
              <a:buNone/>
            </a:pPr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Per ogni tabella contente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dati dei clienti va aggiunto una colonna che riporta l’ID del Tenant</a:t>
            </a:r>
          </a:p>
        </p:txBody>
      </p:sp>
    </p:spTree>
    <p:extLst>
      <p:ext uri="{BB962C8B-B14F-4D97-AF65-F5344CB8AC3E}">
        <p14:creationId xmlns:p14="http://schemas.microsoft.com/office/powerpoint/2010/main" val="461226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Singolo database - 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Approccio convenzionale, molta documentazione online su come farlo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 migration sono semplici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È facile mostrare dati di più tenant sulla stessa pagina</a:t>
            </a:r>
          </a:p>
        </p:txBody>
      </p:sp>
    </p:spTree>
    <p:extLst>
      <p:ext uri="{BB962C8B-B14F-4D97-AF65-F5344CB8AC3E}">
        <p14:creationId xmlns:p14="http://schemas.microsoft.com/office/powerpoint/2010/main" val="323293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Singolo database - Svantaggi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Necessità di aggiungere una WHERE in ogni query o uno scope ai model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Usare dei package di terze parti richiede di fare modifiche al DB o ai model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È difficile scalare i database su server multipli senza introdurre un concetto di shard dall’inizio degli sviluppi</a:t>
            </a:r>
          </a:p>
          <a:p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È complicato esportare tutti i dati di uno specifico cliente</a:t>
            </a:r>
          </a:p>
        </p:txBody>
      </p:sp>
    </p:spTree>
    <p:extLst>
      <p:ext uri="{BB962C8B-B14F-4D97-AF65-F5344CB8AC3E}">
        <p14:creationId xmlns:p14="http://schemas.microsoft.com/office/powerpoint/2010/main" val="213179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BCB0-1BAE-0B47-901A-70B14F95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Multipli database - Approccio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8FB4B-3D0F-4449-BFF4-85AF3AB38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61" y="2755900"/>
            <a:ext cx="10650674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 dati dei clienti sono divisi a livello di database, quindi ogni cliente ha la sua istanza del database.</a:t>
            </a:r>
          </a:p>
        </p:txBody>
      </p:sp>
    </p:spTree>
    <p:extLst>
      <p:ext uri="{BB962C8B-B14F-4D97-AF65-F5344CB8AC3E}">
        <p14:creationId xmlns:p14="http://schemas.microsoft.com/office/powerpoint/2010/main" val="1055687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708</Words>
  <Application>Microsoft Macintosh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 Boardroom</vt:lpstr>
      <vt:lpstr>PowerPoint Presentation</vt:lpstr>
      <vt:lpstr>Teo Miscia</vt:lpstr>
      <vt:lpstr>Cos’è il multi-tenancy</vt:lpstr>
      <vt:lpstr>Esempi di applicazioni multi-tenant</vt:lpstr>
      <vt:lpstr>Caratteristiche di un software multi-tenant</vt:lpstr>
      <vt:lpstr>Singolo database - Approccio</vt:lpstr>
      <vt:lpstr>Singolo database - Vantaggi</vt:lpstr>
      <vt:lpstr>Singolo database - Svantaggi</vt:lpstr>
      <vt:lpstr>Multipli database - Approccio</vt:lpstr>
      <vt:lpstr>Multipli database - Vantaggi</vt:lpstr>
      <vt:lpstr>Multipli database - Vantaggi</vt:lpstr>
      <vt:lpstr>Multipli database - Vantaggi</vt:lpstr>
      <vt:lpstr>Multipli database - Vantaggi</vt:lpstr>
      <vt:lpstr>Multipli database - Vantaggi</vt:lpstr>
      <vt:lpstr>Multipli database - Svantaggi</vt:lpstr>
      <vt:lpstr>Quale approccio seguire?</vt:lpstr>
      <vt:lpstr>I package più noti</vt:lpstr>
      <vt:lpstr>That’s all folks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Teo Miscia</dc:creator>
  <cp:lastModifiedBy>Teo Miscia</cp:lastModifiedBy>
  <cp:revision>5</cp:revision>
  <dcterms:created xsi:type="dcterms:W3CDTF">2020-11-01T10:29:33Z</dcterms:created>
  <dcterms:modified xsi:type="dcterms:W3CDTF">2020-11-03T21:44:39Z</dcterms:modified>
</cp:coreProperties>
</file>